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18"/>
  </p:notesMasterIdLst>
  <p:sldIdLst>
    <p:sldId id="256" r:id="rId2"/>
    <p:sldId id="260" r:id="rId3"/>
    <p:sldId id="261" r:id="rId4"/>
    <p:sldId id="274" r:id="rId5"/>
    <p:sldId id="273" r:id="rId6"/>
    <p:sldId id="272" r:id="rId7"/>
    <p:sldId id="271" r:id="rId8"/>
    <p:sldId id="270" r:id="rId9"/>
    <p:sldId id="269" r:id="rId10"/>
    <p:sldId id="268" r:id="rId11"/>
    <p:sldId id="267" r:id="rId12"/>
    <p:sldId id="266" r:id="rId13"/>
    <p:sldId id="265" r:id="rId14"/>
    <p:sldId id="262" r:id="rId15"/>
    <p:sldId id="263" r:id="rId16"/>
    <p:sldId id="264" r:id="rId17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1" d="100"/>
          <a:sy n="51" d="100"/>
        </p:scale>
        <p:origin x="-106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D829DD8-DFB9-49D4-802F-9EB19D6899A6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50D95E8-3C9F-4DDC-B1CF-017BFC5F3A56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1</a:t>
            </a:fld>
            <a:endParaRPr lang="ar-EG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10</a:t>
            </a:fld>
            <a:endParaRPr lang="ar-EG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11</a:t>
            </a:fld>
            <a:endParaRPr lang="ar-EG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12</a:t>
            </a:fld>
            <a:endParaRPr lang="ar-EG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13</a:t>
            </a:fld>
            <a:endParaRPr lang="ar-EG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14</a:t>
            </a:fld>
            <a:endParaRPr lang="ar-EG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15</a:t>
            </a:fld>
            <a:endParaRPr lang="ar-EG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16</a:t>
            </a:fld>
            <a:endParaRPr lang="ar-E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2</a:t>
            </a:fld>
            <a:endParaRPr lang="ar-E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3</a:t>
            </a:fld>
            <a:endParaRPr lang="ar-E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4</a:t>
            </a:fld>
            <a:endParaRPr lang="ar-EG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5</a:t>
            </a:fld>
            <a:endParaRPr lang="ar-EG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6</a:t>
            </a:fld>
            <a:endParaRPr lang="ar-EG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7</a:t>
            </a:fld>
            <a:endParaRPr lang="ar-EG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8</a:t>
            </a:fld>
            <a:endParaRPr lang="ar-EG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D95E8-3C9F-4DDC-B1CF-017BFC5F3A56}" type="slidenum">
              <a:rPr lang="ar-EG" smtClean="0"/>
              <a:t>9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A81519-2A7D-437E-B246-B905491AFAF8}" type="datetimeFigureOut">
              <a:rPr lang="ar-EG" smtClean="0"/>
              <a:t>13/11/1431</a:t>
            </a:fld>
            <a:endParaRPr lang="ar-E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586F6A-35FD-442B-96A2-C84C3B1E39B5}" type="slidenum">
              <a:rPr lang="ar-EG" smtClean="0"/>
              <a:t>‹#›</a:t>
            </a:fld>
            <a:endParaRPr lang="ar-E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229600" cy="1470025"/>
          </a:xfrm>
        </p:spPr>
        <p:txBody>
          <a:bodyPr/>
          <a:lstStyle/>
          <a:p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44824"/>
            <a:ext cx="7854696" cy="5013176"/>
          </a:xfrm>
        </p:spPr>
        <p:txBody>
          <a:bodyPr/>
          <a:lstStyle/>
          <a:p>
            <a:endParaRPr lang="ar-E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BU_FART_GEOG6</a:t>
            </a:r>
            <a:r>
              <a:rPr lang="ar-SA" sz="3600" b="1" dirty="0" smtClean="0"/>
              <a:t>استخدام </a:t>
            </a:r>
            <a:r>
              <a:rPr lang="ar-SA" sz="3600" b="1" dirty="0" smtClean="0"/>
              <a:t>الحاسب </a:t>
            </a:r>
            <a:r>
              <a:rPr lang="ar-SA" sz="3600" b="1" dirty="0" smtClean="0"/>
              <a:t>الآلى فى الجغرافية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BU_FART_GEOG6</a:t>
            </a:r>
            <a:r>
              <a:rPr lang="ar-SA" sz="3600" b="1" dirty="0" smtClean="0"/>
              <a:t>استخدام </a:t>
            </a:r>
            <a:r>
              <a:rPr lang="ar-SA" sz="3600" b="1" dirty="0" smtClean="0"/>
              <a:t>الحاسب </a:t>
            </a:r>
            <a:r>
              <a:rPr lang="ar-SA" sz="3600" b="1" dirty="0" smtClean="0"/>
              <a:t>الآلى فى الجغرافية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BU_FART_GEOG6</a:t>
            </a:r>
            <a:r>
              <a:rPr lang="ar-SA" sz="3600" b="1" dirty="0" smtClean="0"/>
              <a:t>استخدام </a:t>
            </a:r>
            <a:r>
              <a:rPr lang="ar-SA" sz="3600" b="1" dirty="0" smtClean="0"/>
              <a:t>الحاسب </a:t>
            </a:r>
            <a:r>
              <a:rPr lang="ar-SA" sz="3600" b="1" dirty="0" smtClean="0"/>
              <a:t>الآلى فى الجغرافية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BU_FART_GEOG6</a:t>
            </a:r>
            <a:r>
              <a:rPr lang="ar-SA" sz="3600" b="1" dirty="0" smtClean="0"/>
              <a:t>استخدام </a:t>
            </a:r>
            <a:r>
              <a:rPr lang="ar-SA" sz="3600" b="1" dirty="0" smtClean="0"/>
              <a:t>الحاسب </a:t>
            </a:r>
            <a:r>
              <a:rPr lang="ar-SA" sz="3600" b="1" dirty="0" smtClean="0"/>
              <a:t>الآلى فى الجغرافية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BU_FART_GEOG6</a:t>
            </a:r>
            <a:r>
              <a:rPr lang="ar-SA" sz="3600" b="1" dirty="0" smtClean="0"/>
              <a:t>استخدام </a:t>
            </a:r>
            <a:r>
              <a:rPr lang="ar-SA" sz="3600" b="1" dirty="0" smtClean="0"/>
              <a:t>الحاسب </a:t>
            </a:r>
            <a:r>
              <a:rPr lang="ar-SA" sz="3600" b="1" dirty="0" smtClean="0"/>
              <a:t>الآلى فى الجغرافية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طرق </a:t>
            </a:r>
            <a:r>
              <a:rPr lang="ar-EG" dirty="0" smtClean="0"/>
              <a:t>تحليل الخرائط الرقمية.</a:t>
            </a:r>
            <a:endParaRPr lang="en-US" dirty="0" smtClean="0"/>
          </a:p>
          <a:p>
            <a:r>
              <a:rPr lang="ar-EG" dirty="0" smtClean="0"/>
              <a:t>أ - القياسات.</a:t>
            </a:r>
            <a:endParaRPr lang="en-US" dirty="0" smtClean="0"/>
          </a:p>
          <a:p>
            <a:r>
              <a:rPr lang="ar-EG" dirty="0" smtClean="0"/>
              <a:t>ب - النماذج والمجسمات.</a:t>
            </a:r>
            <a:endParaRPr lang="en-US" dirty="0" smtClean="0"/>
          </a:p>
          <a:p>
            <a:r>
              <a:rPr lang="ar-EG" dirty="0" smtClean="0"/>
              <a:t>ج - المصفوفات والطبقات</a:t>
            </a:r>
            <a:endParaRPr lang="ar-E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5400" b="1" dirty="0" smtClean="0"/>
              <a:t>استخدام الحاسب الآلى فى الجغرافية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تطبيقات استخدام الحاسب الآلى فى اخراج وتحليل الخرائط الرقمية لمحافظة القليوبية.</a:t>
            </a:r>
            <a:endParaRPr lang="en-US" dirty="0" smtClean="0"/>
          </a:p>
          <a:p>
            <a:endParaRPr lang="ar-E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BU_FART_GEOG6</a:t>
            </a:r>
            <a:r>
              <a:rPr lang="ar-SA" sz="3600" b="1" dirty="0" smtClean="0"/>
              <a:t>استخدام </a:t>
            </a:r>
            <a:r>
              <a:rPr lang="ar-SA" sz="3600" b="1" dirty="0" smtClean="0"/>
              <a:t>الحاسب </a:t>
            </a:r>
            <a:r>
              <a:rPr lang="ar-SA" sz="3600" b="1" dirty="0" smtClean="0"/>
              <a:t>الآلى فى الجغرافية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b="1" dirty="0" smtClean="0"/>
              <a:t>رسم الخرائط باستخدام الحاسب الآلى</a:t>
            </a:r>
            <a:endParaRPr lang="en-US" dirty="0" smtClean="0"/>
          </a:p>
          <a:p>
            <a:r>
              <a:rPr lang="ar-EG" b="1" dirty="0" smtClean="0"/>
              <a:t>أولاً : المهارات الأساسية</a:t>
            </a:r>
            <a:r>
              <a:rPr lang="ar-EG" dirty="0" smtClean="0"/>
              <a:t> :</a:t>
            </a:r>
            <a:endParaRPr lang="en-US" dirty="0" smtClean="0"/>
          </a:p>
          <a:p>
            <a:r>
              <a:rPr lang="ar-EG" dirty="0" smtClean="0"/>
              <a:t>تشغيل البرنامج.</a:t>
            </a:r>
            <a:endParaRPr lang="en-US" dirty="0" smtClean="0"/>
          </a:p>
          <a:p>
            <a:r>
              <a:rPr lang="ar-EG" dirty="0" smtClean="0"/>
              <a:t>2 - دمج واخفاء أشرطة الأدوات.</a:t>
            </a:r>
            <a:endParaRPr lang="en-US" dirty="0" smtClean="0"/>
          </a:p>
          <a:p>
            <a:r>
              <a:rPr lang="ar-EG" dirty="0" smtClean="0"/>
              <a:t>إصدار الأوامر.</a:t>
            </a:r>
            <a:endParaRPr lang="en-US" dirty="0" smtClean="0"/>
          </a:p>
          <a:p>
            <a:r>
              <a:rPr lang="ar-EG" dirty="0" smtClean="0"/>
              <a:t>فتح وتغيير لوحه الرسم.</a:t>
            </a:r>
            <a:endParaRPr lang="en-US" dirty="0" smtClean="0"/>
          </a:p>
          <a:p>
            <a:r>
              <a:rPr lang="ar-EG" dirty="0" smtClean="0"/>
              <a:t>إظهار وتغيير نقاط الارتكاز وأبعاد الشبكة.</a:t>
            </a:r>
            <a:endParaRPr lang="en-US" dirty="0" smtClean="0"/>
          </a:p>
          <a:p>
            <a:r>
              <a:rPr lang="ar-EG" dirty="0" smtClean="0"/>
              <a:t>رسم الخطوط وتغيير سمكها وأشكالها.</a:t>
            </a:r>
            <a:endParaRPr lang="en-US" dirty="0" smtClean="0"/>
          </a:p>
          <a:p>
            <a:r>
              <a:rPr lang="ar-EG" dirty="0" smtClean="0"/>
              <a:t>رسم النقاط والدوائر والأقواس والمضلعات والمنحنيات والتهشير</a:t>
            </a:r>
            <a:endParaRPr lang="ar-E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BU_FART_GEOG6</a:t>
            </a:r>
            <a:r>
              <a:rPr lang="ar-SA" sz="3600" b="1" dirty="0" smtClean="0"/>
              <a:t>استخدام </a:t>
            </a:r>
            <a:r>
              <a:rPr lang="ar-SA" sz="3600" b="1" dirty="0" smtClean="0"/>
              <a:t>الحاسب </a:t>
            </a:r>
            <a:r>
              <a:rPr lang="ar-SA" sz="3600" b="1" dirty="0" smtClean="0"/>
              <a:t>الآلى فى الجغرافية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: رسم المجسمات.</a:t>
            </a:r>
            <a:endParaRPr lang="en-US" dirty="0" smtClean="0"/>
          </a:p>
          <a:p>
            <a:r>
              <a:rPr lang="ar-EG" dirty="0" smtClean="0"/>
              <a:t>: </a:t>
            </a:r>
            <a:r>
              <a:rPr lang="ar-EG" dirty="0" smtClean="0"/>
              <a:t>إضافة الأشكال إلى المجسمات.</a:t>
            </a:r>
            <a:endParaRPr lang="en-US" dirty="0" smtClean="0"/>
          </a:p>
          <a:p>
            <a:r>
              <a:rPr lang="ar-EG" b="1" dirty="0" smtClean="0"/>
              <a:t>:</a:t>
            </a:r>
            <a:r>
              <a:rPr lang="ar-EG" dirty="0" smtClean="0"/>
              <a:t> </a:t>
            </a:r>
            <a:r>
              <a:rPr lang="ar-EG" dirty="0" smtClean="0"/>
              <a:t>طباعة الخريطة :</a:t>
            </a:r>
            <a:endParaRPr lang="en-US" dirty="0" smtClean="0"/>
          </a:p>
          <a:p>
            <a:r>
              <a:rPr lang="ar-EG" dirty="0" smtClean="0"/>
              <a:t>انشاء </a:t>
            </a:r>
            <a:r>
              <a:rPr lang="ar-EG" dirty="0" smtClean="0"/>
              <a:t>الخريطة والتخطيط</a:t>
            </a:r>
            <a:endParaRPr lang="ar-E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BU_FART_GEOG6</a:t>
            </a:r>
            <a:r>
              <a:rPr lang="ar-SA" sz="3600" b="1" dirty="0" smtClean="0"/>
              <a:t>استخدام </a:t>
            </a:r>
            <a:r>
              <a:rPr lang="ar-SA" sz="3600" b="1" dirty="0" smtClean="0"/>
              <a:t>الحاسب </a:t>
            </a:r>
            <a:r>
              <a:rPr lang="ar-SA" sz="3600" b="1" dirty="0" smtClean="0"/>
              <a:t>الآلى فى الجغرافية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BU_FART_GEOG6</a:t>
            </a:r>
            <a:r>
              <a:rPr lang="ar-SA" sz="3600" b="1" dirty="0" smtClean="0"/>
              <a:t>استخدام </a:t>
            </a:r>
            <a:r>
              <a:rPr lang="ar-SA" sz="3600" b="1" dirty="0" smtClean="0"/>
              <a:t>الحاسب </a:t>
            </a:r>
            <a:r>
              <a:rPr lang="ar-SA" sz="3600" b="1" dirty="0" smtClean="0"/>
              <a:t>الآلى فى الجغرافية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BU_FART_GEOG6</a:t>
            </a:r>
            <a:r>
              <a:rPr lang="ar-SA" sz="3600" b="1" dirty="0" smtClean="0"/>
              <a:t>استخدام </a:t>
            </a:r>
            <a:r>
              <a:rPr lang="ar-SA" sz="3600" b="1" dirty="0" smtClean="0"/>
              <a:t>الحاسب </a:t>
            </a:r>
            <a:r>
              <a:rPr lang="ar-SA" sz="3600" b="1" dirty="0" smtClean="0"/>
              <a:t>الآلى فى الجغرافية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BU_FART_GEOG6</a:t>
            </a:r>
            <a:r>
              <a:rPr lang="ar-SA" sz="3600" b="1" dirty="0" smtClean="0"/>
              <a:t>استخدام </a:t>
            </a:r>
            <a:r>
              <a:rPr lang="ar-SA" sz="3600" b="1" dirty="0" smtClean="0"/>
              <a:t>الحاسب </a:t>
            </a:r>
            <a:r>
              <a:rPr lang="ar-SA" sz="3600" b="1" dirty="0" smtClean="0"/>
              <a:t>الآلى فى الجغرافية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182</Words>
  <Application>Microsoft Office PowerPoint</Application>
  <PresentationFormat>On-screen Show (4:3)</PresentationFormat>
  <Paragraphs>46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Slide 1</vt:lpstr>
      <vt:lpstr>BU_FART_GEOG6استخدام الحاسب الآلى فى الجغرافية</vt:lpstr>
      <vt:lpstr>استخدام الحاسب الآلى فى الجغرافية</vt:lpstr>
      <vt:lpstr>BU_FART_GEOG6استخدام الحاسب الآلى فى الجغرافية</vt:lpstr>
      <vt:lpstr>BU_FART_GEOG6استخدام الحاسب الآلى فى الجغرافية</vt:lpstr>
      <vt:lpstr>BU_FART_GEOG6استخدام الحاسب الآلى فى الجغرافية</vt:lpstr>
      <vt:lpstr>BU_FART_GEOG6استخدام الحاسب الآلى فى الجغرافية</vt:lpstr>
      <vt:lpstr>BU_FART_GEOG6استخدام الحاسب الآلى فى الجغرافية</vt:lpstr>
      <vt:lpstr>BU_FART_GEOG6استخدام الحاسب الآلى فى الجغرافية</vt:lpstr>
      <vt:lpstr>BU_FART_GEOG6استخدام الحاسب الآلى فى الجغرافية</vt:lpstr>
      <vt:lpstr>BU_FART_GEOG6استخدام الحاسب الآلى فى الجغرافية</vt:lpstr>
      <vt:lpstr>BU_FART_GEOG6استخدام الحاسب الآلى فى الجغرافية</vt:lpstr>
      <vt:lpstr>BU_FART_GEOG6استخدام الحاسب الآلى فى الجغرافية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Aly</dc:creator>
  <cp:lastModifiedBy>Aly</cp:lastModifiedBy>
  <cp:revision>3</cp:revision>
  <dcterms:created xsi:type="dcterms:W3CDTF">2010-10-20T15:05:45Z</dcterms:created>
  <dcterms:modified xsi:type="dcterms:W3CDTF">2010-10-20T15:26:03Z</dcterms:modified>
</cp:coreProperties>
</file>